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66" r:id="rId3"/>
    <p:sldId id="267" r:id="rId4"/>
    <p:sldId id="268" r:id="rId5"/>
    <p:sldId id="269" r:id="rId6"/>
  </p:sldIdLst>
  <p:sldSz cx="18288000" cy="10287000"/>
  <p:notesSz cx="6858000" cy="9144000"/>
  <p:embeddedFontLst>
    <p:embeddedFont>
      <p:font typeface="Microsoft JhengHei Light" panose="020B0304030504040204" pitchFamily="34" charset="-120"/>
      <p:regular r:id="rId7"/>
    </p:embeddedFont>
    <p:embeddedFont>
      <p:font typeface="Microsoft JhengHei UI" panose="020B0604030504040204" pitchFamily="34" charset="-120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59" autoAdjust="0"/>
  </p:normalViewPr>
  <p:slideViewPr>
    <p:cSldViewPr>
      <p:cViewPr varScale="1">
        <p:scale>
          <a:sx n="55" d="100"/>
          <a:sy n="55" d="100"/>
        </p:scale>
        <p:origin x="346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A33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400" y="4000500"/>
            <a:ext cx="7250190" cy="2709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14"/>
              </a:lnSpc>
            </a:pPr>
            <a:r>
              <a:rPr lang="zh-TW" altLang="en-US" sz="11320" spc="113" dirty="0">
                <a:solidFill>
                  <a:srgbClr val="FCFCF4">
                    <a:alpha val="49804"/>
                  </a:srgb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產品介紹及價格</a:t>
            </a:r>
            <a:endParaRPr lang="en-US" sz="11320" spc="113" dirty="0">
              <a:solidFill>
                <a:srgbClr val="FCFCF4">
                  <a:alpha val="49804"/>
                </a:srgb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703250" y="-144750"/>
            <a:ext cx="7609299" cy="10523382"/>
            <a:chOff x="0" y="0"/>
            <a:chExt cx="10145732" cy="14031176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25935" r="25442" b="-738"/>
            <a:stretch>
              <a:fillRect/>
            </a:stretch>
          </p:blipFill>
          <p:spPr>
            <a:xfrm>
              <a:off x="0" y="0"/>
              <a:ext cx="10145732" cy="1403117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400" y="4000500"/>
            <a:ext cx="7250190" cy="2709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14"/>
              </a:lnSpc>
            </a:pPr>
            <a:r>
              <a:rPr lang="zh-TW" altLang="en-US" sz="11320" spc="113" dirty="0">
                <a:solidFill>
                  <a:srgbClr val="FCFCF4">
                    <a:alpha val="49804"/>
                  </a:srgb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產品介紹及價格</a:t>
            </a:r>
            <a:endParaRPr lang="en-US" sz="11320" spc="113" dirty="0">
              <a:solidFill>
                <a:srgbClr val="FCFCF4">
                  <a:alpha val="49804"/>
                </a:srgb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2F0DA85-636B-4907-8B4C-ADEB9B03F9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2406318"/>
            <a:ext cx="5825836" cy="5897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標題 2">
            <a:extLst>
              <a:ext uri="{FF2B5EF4-FFF2-40B4-BE49-F238E27FC236}">
                <a16:creationId xmlns:a16="http://schemas.microsoft.com/office/drawing/2014/main" id="{D05FEBCC-86CB-4C5C-830E-822E53D1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914400" indent="-914400" algn="l">
              <a:buFont typeface="+mj-lt"/>
              <a:buAutoNum type="arabicPeriod"/>
            </a:pPr>
            <a:r>
              <a:rPr lang="zh-TW" altLang="en-US" sz="54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咖啡豆</a:t>
            </a:r>
            <a:endParaRPr lang="zh-TW" altLang="en-US" sz="5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01203AE-90EF-470D-9D8B-CA0E2CE3E8EC}"/>
              </a:ext>
            </a:extLst>
          </p:cNvPr>
          <p:cNvSpPr txBox="1"/>
          <p:nvPr/>
        </p:nvSpPr>
        <p:spPr>
          <a:xfrm>
            <a:off x="1489364" y="1668875"/>
            <a:ext cx="87630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產品名稱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lvl="1"/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巴拿馬 波奎特 瑪卡特莊園 藝伎 </a:t>
            </a:r>
            <a:r>
              <a:rPr lang="en-US" altLang="zh-TW" sz="2800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Geisha </a:t>
            </a:r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日曬</a:t>
            </a:r>
            <a:endParaRPr lang="zh-TW" altLang="en-US" sz="28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B5931B9-369B-485F-BF69-5DA82AC58595}"/>
              </a:ext>
            </a:extLst>
          </p:cNvPr>
          <p:cNvSpPr txBox="1"/>
          <p:nvPr/>
        </p:nvSpPr>
        <p:spPr>
          <a:xfrm>
            <a:off x="1485900" y="3848874"/>
            <a:ext cx="762000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產品介紹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烘焙度：淺</a:t>
            </a:r>
            <a:endParaRPr lang="zh-TW" altLang="en-US" sz="2800" b="0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處理法：日曬</a:t>
            </a:r>
            <a:endParaRPr lang="zh-TW" altLang="en-US" sz="2800" b="0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風味敘述：乾香為藍莓果醬、草莓、水蜜桃及佛手柑香氣。香氣主調延續至啜吸藍莓、水蜜桃、花 香、芒果夾帶著佛手柑香氣，甜美且飽滿扎實。</a:t>
            </a:r>
            <a:endParaRPr lang="zh-TW" altLang="en-US" sz="2800" b="0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br>
              <a:rPr lang="zh-TW" altLang="en-US" sz="3200" dirty="0"/>
            </a:b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BBA0971-10C3-4BD4-80B9-06F0F673A57A}"/>
              </a:ext>
            </a:extLst>
          </p:cNvPr>
          <p:cNvSpPr txBox="1"/>
          <p:nvPr/>
        </p:nvSpPr>
        <p:spPr>
          <a:xfrm>
            <a:off x="1485900" y="7921699"/>
            <a:ext cx="64389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價格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zh-TW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$390/250g</a:t>
            </a:r>
            <a:endParaRPr lang="en-US" altLang="zh-TW" sz="2800" b="0" dirty="0">
              <a:effectLst/>
            </a:endParaRPr>
          </a:p>
          <a:p>
            <a:br>
              <a:rPr lang="en-US" altLang="zh-TW" sz="3200" dirty="0"/>
            </a:br>
            <a:endParaRPr lang="zh-TW" altLang="en-US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46646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400" y="4000500"/>
            <a:ext cx="7250190" cy="2709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14"/>
              </a:lnSpc>
            </a:pPr>
            <a:r>
              <a:rPr lang="zh-TW" altLang="en-US" sz="11320" spc="113" dirty="0">
                <a:solidFill>
                  <a:srgbClr val="FCFCF4">
                    <a:alpha val="49804"/>
                  </a:srgb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產品介紹及價格</a:t>
            </a:r>
            <a:endParaRPr lang="en-US" sz="11320" spc="113" dirty="0">
              <a:solidFill>
                <a:srgbClr val="FCFCF4">
                  <a:alpha val="49804"/>
                </a:srgb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D05FEBCC-86CB-4C5C-830E-822E53D1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54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2. </a:t>
            </a:r>
            <a:r>
              <a:rPr lang="zh-TW" altLang="en-US" sz="5400" b="1" dirty="0">
                <a:solidFill>
                  <a:srgbClr val="00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耳掛式咖啡</a:t>
            </a:r>
            <a:endParaRPr lang="zh-TW" altLang="en-US" sz="5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01203AE-90EF-470D-9D8B-CA0E2CE3E8EC}"/>
              </a:ext>
            </a:extLst>
          </p:cNvPr>
          <p:cNvSpPr txBox="1"/>
          <p:nvPr/>
        </p:nvSpPr>
        <p:spPr>
          <a:xfrm>
            <a:off x="1489364" y="1668875"/>
            <a:ext cx="87630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產品名稱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lvl="1"/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衣索比亞耶加雪菲 </a:t>
            </a:r>
            <a:r>
              <a:rPr lang="en-US" altLang="zh-TW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(</a:t>
            </a:r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掛耳包</a:t>
            </a:r>
            <a:r>
              <a:rPr lang="en-US" altLang="zh-TW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) </a:t>
            </a:r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中淺烘焙</a:t>
            </a:r>
            <a:endParaRPr lang="zh-TW" altLang="en-US" sz="28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B5931B9-369B-485F-BF69-5DA82AC58595}"/>
              </a:ext>
            </a:extLst>
          </p:cNvPr>
          <p:cNvSpPr txBox="1"/>
          <p:nvPr/>
        </p:nvSpPr>
        <p:spPr>
          <a:xfrm>
            <a:off x="1485900" y="3848874"/>
            <a:ext cx="7620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產品介紹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有著張狂的花香與檸檬香，口感酸質濃郁卻柔軟宜人，層次滋味由酸至甜再到回甘，循著熱度上揚的香氣把果香與花香，詮釋著恰到好處的平衡，喝起來有種近似品茶的錯覺，既是優雅也能奔放，被日本人喻為咖啡中的皇后。</a:t>
            </a:r>
            <a:endParaRPr lang="zh-TW" altLang="en-US" sz="2800" b="0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br>
              <a:rPr lang="zh-TW" altLang="en-US" sz="2800" dirty="0"/>
            </a:br>
            <a:br>
              <a:rPr lang="zh-TW" altLang="en-US" sz="3200" dirty="0"/>
            </a:b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BBA0971-10C3-4BD4-80B9-06F0F673A57A}"/>
              </a:ext>
            </a:extLst>
          </p:cNvPr>
          <p:cNvSpPr txBox="1"/>
          <p:nvPr/>
        </p:nvSpPr>
        <p:spPr>
          <a:xfrm>
            <a:off x="1485900" y="7921699"/>
            <a:ext cx="64389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價格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lvl="1"/>
            <a:r>
              <a:rPr lang="en-US" altLang="zh-TW" sz="28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$350/50</a:t>
            </a:r>
            <a:r>
              <a:rPr lang="zh-TW" altLang="en-US" sz="28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入</a:t>
            </a:r>
            <a:endParaRPr lang="zh-TW" altLang="en-US" sz="2800" b="1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br>
              <a:rPr lang="zh-TW" altLang="en-US" sz="2800" dirty="0"/>
            </a:br>
            <a:endParaRPr lang="zh-TW" altLang="en-US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24D61D0-1476-4E72-9914-CF83149D2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5155" y="1859316"/>
            <a:ext cx="6542809" cy="6568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385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400" y="4000500"/>
            <a:ext cx="7250190" cy="2709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14"/>
              </a:lnSpc>
            </a:pPr>
            <a:r>
              <a:rPr lang="zh-TW" altLang="en-US" sz="11320" spc="113" dirty="0">
                <a:solidFill>
                  <a:srgbClr val="FCFCF4">
                    <a:alpha val="49804"/>
                  </a:srgb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產品介紹及價格</a:t>
            </a:r>
            <a:endParaRPr lang="en-US" sz="11320" spc="113" dirty="0">
              <a:solidFill>
                <a:srgbClr val="FCFCF4">
                  <a:alpha val="49804"/>
                </a:srgb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D05FEBCC-86CB-4C5C-830E-822E53D1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5400" b="1" dirty="0">
                <a:solidFill>
                  <a:srgbClr val="00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3</a:t>
            </a:r>
            <a:r>
              <a:rPr lang="en-US" altLang="zh-TW" sz="54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. </a:t>
            </a:r>
            <a:r>
              <a:rPr lang="zh-TW" altLang="en-US" sz="54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聯名帆布袋</a:t>
            </a:r>
            <a:endParaRPr lang="zh-TW" altLang="en-US" sz="5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01203AE-90EF-470D-9D8B-CA0E2CE3E8EC}"/>
              </a:ext>
            </a:extLst>
          </p:cNvPr>
          <p:cNvSpPr txBox="1"/>
          <p:nvPr/>
        </p:nvSpPr>
        <p:spPr>
          <a:xfrm>
            <a:off x="1489364" y="1668875"/>
            <a:ext cx="87630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產品名稱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lvl="1"/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快樂帆布袋</a:t>
            </a:r>
            <a:endParaRPr lang="zh-TW" altLang="en-US" sz="28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B5931B9-369B-485F-BF69-5DA82AC58595}"/>
              </a:ext>
            </a:extLst>
          </p:cNvPr>
          <p:cNvSpPr txBox="1"/>
          <p:nvPr/>
        </p:nvSpPr>
        <p:spPr>
          <a:xfrm>
            <a:off x="1485900" y="3848874"/>
            <a:ext cx="762000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產品介紹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我們的初衷是希望能重新找回生活中的快樂，因此在設計帆布袋時穰笑臉成為主要元素，帆布袋印製了我們對生活的美好想像，讓您收納隨身的快樂確幸。</a:t>
            </a:r>
            <a:endParaRPr lang="zh-TW" altLang="en-US" sz="2800" b="1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br>
              <a:rPr lang="zh-TW" altLang="en-US" sz="28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</a:br>
            <a:br>
              <a:rPr lang="zh-TW" altLang="en-US" sz="2800" dirty="0"/>
            </a:br>
            <a:br>
              <a:rPr lang="zh-TW" altLang="en-US" sz="3200" dirty="0"/>
            </a:b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BBA0971-10C3-4BD4-80B9-06F0F673A57A}"/>
              </a:ext>
            </a:extLst>
          </p:cNvPr>
          <p:cNvSpPr txBox="1"/>
          <p:nvPr/>
        </p:nvSpPr>
        <p:spPr>
          <a:xfrm>
            <a:off x="1485900" y="7580927"/>
            <a:ext cx="64389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價格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zh-TW" sz="28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$420/1</a:t>
            </a:r>
            <a:r>
              <a:rPr lang="zh-TW" altLang="en-US" sz="28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入</a:t>
            </a:r>
            <a:endParaRPr lang="zh-TW" altLang="en-US" sz="2800" b="1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br>
              <a:rPr lang="zh-TW" altLang="en-US" sz="2800" dirty="0"/>
            </a:br>
            <a:endParaRPr lang="zh-TW" altLang="en-US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046889-05CF-4E4B-B55B-82F556542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400" y="1892736"/>
            <a:ext cx="5410200" cy="6501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6764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6400" y="4000500"/>
            <a:ext cx="7250190" cy="2709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14"/>
              </a:lnSpc>
            </a:pPr>
            <a:r>
              <a:rPr lang="zh-TW" altLang="en-US" sz="11320" spc="113" dirty="0">
                <a:solidFill>
                  <a:srgbClr val="FCFCF4">
                    <a:alpha val="49804"/>
                  </a:srgb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產品介紹及價格</a:t>
            </a:r>
            <a:endParaRPr lang="en-US" sz="11320" spc="113" dirty="0">
              <a:solidFill>
                <a:srgbClr val="FCFCF4">
                  <a:alpha val="49804"/>
                </a:srgb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D05FEBCC-86CB-4C5C-830E-822E53D1B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TW" sz="54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4. </a:t>
            </a:r>
            <a:r>
              <a:rPr lang="zh-TW" altLang="en-US" sz="5400" b="1" i="0" u="none" strike="noStrike" dirty="0">
                <a:solidFill>
                  <a:srgbClr val="000000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聯名</a:t>
            </a:r>
            <a:r>
              <a:rPr lang="zh-TW" altLang="en-US" sz="5400" b="1" dirty="0">
                <a:solidFill>
                  <a:srgbClr val="00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徽章</a:t>
            </a:r>
            <a:endParaRPr lang="zh-TW" altLang="en-US" sz="5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01203AE-90EF-470D-9D8B-CA0E2CE3E8EC}"/>
              </a:ext>
            </a:extLst>
          </p:cNvPr>
          <p:cNvSpPr txBox="1"/>
          <p:nvPr/>
        </p:nvSpPr>
        <p:spPr>
          <a:xfrm>
            <a:off x="1489364" y="1668875"/>
            <a:ext cx="87630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產品名稱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lvl="1"/>
            <a:r>
              <a:rPr lang="zh-TW" altLang="en-US" sz="2800" b="1" i="0" u="none" strike="noStrike" dirty="0">
                <a:solidFill>
                  <a:srgbClr val="333333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客製化手寫別針 徽章</a:t>
            </a:r>
            <a:endParaRPr lang="zh-TW" altLang="en-US" sz="28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B5931B9-369B-485F-BF69-5DA82AC58595}"/>
              </a:ext>
            </a:extLst>
          </p:cNvPr>
          <p:cNvSpPr txBox="1"/>
          <p:nvPr/>
        </p:nvSpPr>
        <p:spPr>
          <a:xfrm>
            <a:off x="6812174" y="1668875"/>
            <a:ext cx="7620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產品介紹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514350" indent="-514350">
              <a:buFont typeface="+mj-lt"/>
              <a:buAutoNum type="arabicParenR"/>
            </a:pPr>
            <a:r>
              <a:rPr lang="zh-TW" altLang="en-US" sz="2800" b="1" i="0" u="none" strike="noStrike" dirty="0">
                <a:solidFill>
                  <a:srgbClr val="39393E"/>
                </a:solidFill>
                <a:effectLst/>
                <a:latin typeface="Arial" panose="020B0604020202020204" pitchFamily="34" charset="0"/>
              </a:rPr>
              <a:t>可選擇公版，則不限字數</a:t>
            </a:r>
            <a:endParaRPr lang="en-US" altLang="zh-TW" sz="2800" b="1" dirty="0">
              <a:solidFill>
                <a:srgbClr val="39393E"/>
              </a:solidFill>
              <a:latin typeface="Arial" panose="020B0604020202020204" pitchFamily="34" charset="0"/>
            </a:endParaRPr>
          </a:p>
          <a:p>
            <a:endParaRPr lang="en-US" altLang="zh-TW" sz="2800" b="1" i="0" u="none" strike="noStrike" dirty="0">
              <a:solidFill>
                <a:srgbClr val="39393E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zh-TW" altLang="en-US" sz="2000" b="1" i="0" u="none" strike="noStrike" dirty="0">
                <a:solidFill>
                  <a:srgbClr val="39393E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如需公版，下單時提供代號即可，數量及顏色也再一併依序備註清楚，以下圖片顏色只供參考，可再自行挑選色號搭配～</a:t>
            </a:r>
            <a:endParaRPr lang="en-US" altLang="zh-TW" sz="2000" b="1" i="0" u="none" strike="noStrike" dirty="0">
              <a:solidFill>
                <a:srgbClr val="39393E"/>
              </a:solidFill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endParaRPr lang="zh-TW" altLang="en-US" sz="2000" b="1" dirty="0">
              <a:effectLst/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TW" sz="2800" b="1" i="0" u="none" strike="noStrike" dirty="0">
                <a:solidFill>
                  <a:srgbClr val="39393E"/>
                </a:solidFill>
                <a:effectLst/>
                <a:latin typeface="Arial" panose="020B0604020202020204" pitchFamily="34" charset="0"/>
              </a:rPr>
              <a:t>2)</a:t>
            </a:r>
            <a:r>
              <a:rPr lang="zh-TW" altLang="en-US" sz="2800" b="1" dirty="0">
                <a:solidFill>
                  <a:srgbClr val="39393E"/>
                </a:solidFill>
                <a:latin typeface="Arial" panose="020B0604020202020204" pitchFamily="34" charset="0"/>
              </a:rPr>
              <a:t>下單時備註 編號、色號、數量</a:t>
            </a:r>
            <a:endParaRPr lang="en-US" altLang="zh-TW" sz="2800" b="1" dirty="0">
              <a:solidFill>
                <a:srgbClr val="39393E"/>
              </a:solidFill>
              <a:latin typeface="Arial" panose="020B0604020202020204" pitchFamily="34" charset="0"/>
            </a:endParaRPr>
          </a:p>
          <a:p>
            <a:br>
              <a:rPr lang="zh-TW" altLang="en-US" sz="2800" dirty="0"/>
            </a:br>
            <a:br>
              <a:rPr lang="zh-TW" altLang="en-US" sz="3200" dirty="0"/>
            </a:b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BBA0971-10C3-4BD4-80B9-06F0F673A57A}"/>
              </a:ext>
            </a:extLst>
          </p:cNvPr>
          <p:cNvSpPr txBox="1"/>
          <p:nvPr/>
        </p:nvSpPr>
        <p:spPr>
          <a:xfrm>
            <a:off x="14554200" y="1668875"/>
            <a:ext cx="64389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價格</a:t>
            </a: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endParaRPr lang="en-US" altLang="zh-TW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zh-TW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$25/1</a:t>
            </a: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入</a:t>
            </a:r>
            <a:endParaRPr lang="zh-TW" altLang="en-US" sz="2800" b="0" dirty="0">
              <a:effectLst/>
            </a:endParaRPr>
          </a:p>
          <a:p>
            <a:br>
              <a:rPr lang="zh-TW" altLang="en-US" sz="2800" dirty="0"/>
            </a:br>
            <a:br>
              <a:rPr lang="zh-TW" altLang="en-US" sz="2800" dirty="0"/>
            </a:br>
            <a:endParaRPr lang="zh-TW" altLang="en-US" sz="32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585910E4-5FA2-4176-84EF-4E040A797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5486787"/>
            <a:ext cx="4114800" cy="4093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031A8979-718E-400D-B572-EA5CA29A6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006" y="5355198"/>
            <a:ext cx="4919587" cy="430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E3E51B27-296B-47F0-946F-8AC865950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0" y="5143500"/>
            <a:ext cx="4720045" cy="451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3414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338</Words>
  <Application>Microsoft Office PowerPoint</Application>
  <PresentationFormat>自訂</PresentationFormat>
  <Paragraphs>59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Wingdings</vt:lpstr>
      <vt:lpstr>Microsoft JhengHei UI</vt:lpstr>
      <vt:lpstr>Calibri</vt:lpstr>
      <vt:lpstr>Microsoft JhengHei Light</vt:lpstr>
      <vt:lpstr>Arial</vt:lpstr>
      <vt:lpstr>Office Theme</vt:lpstr>
      <vt:lpstr>PowerPoint 簡報</vt:lpstr>
      <vt:lpstr>咖啡豆</vt:lpstr>
      <vt:lpstr>2. 耳掛式咖啡</vt:lpstr>
      <vt:lpstr>3. 聯名帆布袋</vt:lpstr>
      <vt:lpstr>4. 聯名徽章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melody wang</cp:lastModifiedBy>
  <cp:revision>8</cp:revision>
  <dcterms:created xsi:type="dcterms:W3CDTF">2006-08-16T00:00:00Z</dcterms:created>
  <dcterms:modified xsi:type="dcterms:W3CDTF">2021-05-16T07:09:56Z</dcterms:modified>
  <dc:identifier>DAEeWYxAIrk</dc:identifier>
</cp:coreProperties>
</file>

<file path=docProps/thumbnail.jpeg>
</file>